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80" d="100"/>
          <a:sy n="80" d="100"/>
        </p:scale>
        <p:origin x="698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566D8-244D-99B4-E3E5-06FD6F0E1D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A7B58C-83C2-23DD-64C1-9AAECB7C7B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9C94D-DFFB-55A6-77AB-08F6C8EB7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2E377-367F-B547-A155-93C4F2E6D691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2494F-9A39-1FD8-002B-C7581AFBD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80D9C6-380C-805F-267F-C7FA9BDF9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7FA5-9E0F-9049-9887-802E3FF56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699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89DB0-1CB6-033F-7B1C-55276ED09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A0CD42-B5C0-507E-DCDB-30D8066424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D18BD-9A40-D8C6-166F-B99E57733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2E377-367F-B547-A155-93C4F2E6D691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5C2D46-7AFE-20D9-472A-91668FFD3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7AC802-A0C0-2364-4115-346E86BA4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7FA5-9E0F-9049-9887-802E3FF56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739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03A938-8A44-6B14-2860-2505704181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BD38C3-E3A9-1FA5-D7C4-DC6AB65938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AA5EF5-3D78-6FDC-A467-B2EF11E64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2E377-367F-B547-A155-93C4F2E6D691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993E8F-6451-E55C-FF6C-6317099AA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9A66F3-404F-CEB1-6910-A4A4AFC38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7FA5-9E0F-9049-9887-802E3FF56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082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4BA26-4589-053A-84D4-D95AAA3A1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1943C-CF68-150F-EAA7-E2273E7AF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55C815-8B58-CA37-E472-1B7055E34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2E377-367F-B547-A155-93C4F2E6D691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48CABA-2B49-DE0B-1F68-28F9E2424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12A9D3-F1D1-D540-FD61-1B388BF6D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7FA5-9E0F-9049-9887-802E3FF56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40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DA6F5-F5ED-5F3C-BE56-E7A72A355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587C6A-33D7-5A05-4A99-1B96FE5E60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BF6B47-4FA9-EF67-B257-E80A11026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2E377-367F-B547-A155-93C4F2E6D691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B8FA0-5A22-E9E9-F061-E5471DC68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5CE135-5B27-0E5E-80A7-B61972403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7FA5-9E0F-9049-9887-802E3FF56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121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4F574-9496-33AC-F28B-C51B7E354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B3D2E-7521-4A8E-37DD-BA3AB91706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0190AD-3B9D-24DB-2C76-EC942EAC51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C69BA3-E158-F078-F294-47A45A9C5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2E377-367F-B547-A155-93C4F2E6D691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994F30-A990-A507-D1B7-C5B5E467C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623E9B-13E9-06B5-56D0-C1BDC49F2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7FA5-9E0F-9049-9887-802E3FF56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802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20BF2-AF19-B5C3-8548-3969D9B38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28B0CF-7D14-3458-EB97-A9E8013256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649E5-B4F8-379C-8C78-380FF271E3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1468EA-CD12-87F4-A83F-D50DD3EF06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2D15E7-7B0D-8644-A7C3-B252A28CEB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088F4F-4A69-39AF-7171-DEEF245E3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2E377-367F-B547-A155-93C4F2E6D691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FF04EA-046B-51AC-7F4F-EE75018C6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8C47B3-D480-B31F-8937-CF2796E00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7FA5-9E0F-9049-9887-802E3FF56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311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1AA92-2219-DB9C-1630-AD55A43A0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B5CFD6-AE7C-6C14-459C-DA31B0BB9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2E377-367F-B547-A155-93C4F2E6D691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698192-A1A5-1571-7381-5C1F32FF5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3A24D7-52EE-E577-C279-33F9D7184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7FA5-9E0F-9049-9887-802E3FF56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591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0C9B0F-A311-B7FE-DF75-F16052142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2E377-367F-B547-A155-93C4F2E6D691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46A64D-97E5-083F-5FA4-A24AE6AF3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713742-62AB-9D24-8DA7-2EFE4FE3B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7FA5-9E0F-9049-9887-802E3FF56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49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8ED30-97AF-3383-56A5-7A10130C3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A6D3F-361F-91BA-C533-B0F14435A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A564A2-1F8F-2C71-4FF8-83CFF2CFAC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52AD65-A1A4-0108-87AA-9B105331C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2E377-367F-B547-A155-93C4F2E6D691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30B695-E6A8-0FC7-CC65-77ACAE3E3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DC2ADA-DA00-29CB-36BE-D87F76D8F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7FA5-9E0F-9049-9887-802E3FF56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405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994A3-F5C5-8465-3BA8-A63F5F9F7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82D718-259C-2EB3-6DC4-B769A2099A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781102-8D9C-C0A7-C16A-C94690B3A8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A6B839-AFE0-7940-881F-3DED42248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2E377-367F-B547-A155-93C4F2E6D691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9166A0-F7DD-C83C-BDB5-89CDB0899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1D6BC8-16F7-2452-53DF-EAE808607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7FA5-9E0F-9049-9887-802E3FF56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664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55C238-9642-5CBE-F9B1-D105E6990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8A5C23-325E-5EAB-5966-DA7E7121AF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9E63D-CCF4-96CA-4933-BEF846C634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62E377-367F-B547-A155-93C4F2E6D691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F776E4-FCF2-6D0E-D529-E2B3B9A174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3A02E6-6514-22A4-8C39-2A1254F9A6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B17FA5-9E0F-9049-9887-802E3FF56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034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3CA0D-C08E-228E-A776-C2DDBADB1536}"/>
              </a:ext>
            </a:extLst>
          </p:cNvPr>
          <p:cNvSpPr txBox="1">
            <a:spLocks/>
          </p:cNvSpPr>
          <p:nvPr/>
        </p:nvSpPr>
        <p:spPr>
          <a:xfrm>
            <a:off x="1" y="1"/>
            <a:ext cx="8984512" cy="805168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Name, University, Department, Degree, Year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9321AD-49CC-E529-FE75-CCC0004B3812}"/>
              </a:ext>
            </a:extLst>
          </p:cNvPr>
          <p:cNvSpPr txBox="1"/>
          <p:nvPr/>
        </p:nvSpPr>
        <p:spPr>
          <a:xfrm>
            <a:off x="1" y="794297"/>
            <a:ext cx="8984512" cy="1077218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en-US" sz="1600" b="1" dirty="0"/>
              <a:t>Proposal Title: </a:t>
            </a:r>
            <a:r>
              <a:rPr lang="en-US" sz="1600" dirty="0"/>
              <a:t>&lt;Enter title here&gt;</a:t>
            </a:r>
          </a:p>
          <a:p>
            <a:r>
              <a:rPr lang="en-US" sz="1600" b="1" dirty="0"/>
              <a:t>LLNL Mentor: </a:t>
            </a:r>
            <a:r>
              <a:rPr lang="en-US" sz="1600" dirty="0"/>
              <a:t>&lt;Enter name (Directorate/Division)&gt;</a:t>
            </a:r>
            <a:endParaRPr lang="en-US" sz="1600" b="1" dirty="0"/>
          </a:p>
          <a:p>
            <a:r>
              <a:rPr lang="en-US" sz="1600" b="1" dirty="0"/>
              <a:t>Thesis Title: </a:t>
            </a:r>
            <a:r>
              <a:rPr lang="en-US" sz="1600" dirty="0"/>
              <a:t>&lt;Enter title here&gt;</a:t>
            </a:r>
          </a:p>
          <a:p>
            <a:r>
              <a:rPr lang="en-US" sz="1600" b="1" dirty="0"/>
              <a:t>Thesis Advisor(s): </a:t>
            </a:r>
            <a:r>
              <a:rPr lang="en-US" sz="1600" dirty="0"/>
              <a:t>&lt;Enter name(s)&gt;</a:t>
            </a:r>
            <a:endParaRPr lang="en-US" sz="16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23E9B2-CD90-DB82-60DD-646AC636EE92}"/>
              </a:ext>
            </a:extLst>
          </p:cNvPr>
          <p:cNvSpPr txBox="1"/>
          <p:nvPr/>
        </p:nvSpPr>
        <p:spPr>
          <a:xfrm>
            <a:off x="16307" y="2069823"/>
            <a:ext cx="500268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effectLst/>
              </a:rPr>
              <a:t>Executive Summary:</a:t>
            </a:r>
          </a:p>
          <a:p>
            <a:pPr algn="just"/>
            <a:r>
              <a:rPr lang="en-US" sz="1400" dirty="0">
                <a:effectLst/>
              </a:rPr>
              <a:t>Copy from title page of statement of interest</a:t>
            </a:r>
            <a:endParaRPr lang="en-US" sz="1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BE6972-696C-E1DA-AC76-06C4D498F85F}"/>
              </a:ext>
            </a:extLst>
          </p:cNvPr>
          <p:cNvSpPr txBox="1"/>
          <p:nvPr/>
        </p:nvSpPr>
        <p:spPr>
          <a:xfrm>
            <a:off x="96906" y="4457155"/>
            <a:ext cx="4166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Awards:</a:t>
            </a:r>
            <a:endParaRPr lang="en-US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A5F124-24AE-2F56-7299-51316D596E4B}"/>
              </a:ext>
            </a:extLst>
          </p:cNvPr>
          <p:cNvSpPr txBox="1"/>
          <p:nvPr/>
        </p:nvSpPr>
        <p:spPr>
          <a:xfrm>
            <a:off x="96906" y="6041728"/>
            <a:ext cx="49057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Other Notable Information: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FBEB90-CFCD-BB33-A948-304A9E926C8F}"/>
              </a:ext>
            </a:extLst>
          </p:cNvPr>
          <p:cNvSpPr txBox="1"/>
          <p:nvPr/>
        </p:nvSpPr>
        <p:spPr>
          <a:xfrm>
            <a:off x="16306" y="2912880"/>
            <a:ext cx="49057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Publications: </a:t>
            </a:r>
            <a:r>
              <a:rPr lang="en-US" sz="1400" dirty="0"/>
              <a:t>&lt;Total number of refereed publications&gt;</a:t>
            </a:r>
          </a:p>
          <a:p>
            <a:r>
              <a:rPr lang="en-US" sz="1400" b="1" dirty="0"/>
              <a:t>1</a:t>
            </a:r>
            <a:r>
              <a:rPr lang="en-US" sz="1400" b="1" baseline="30000" dirty="0"/>
              <a:t>st</a:t>
            </a:r>
            <a:r>
              <a:rPr lang="en-US" sz="1400" b="1" dirty="0"/>
              <a:t> Author Publications: </a:t>
            </a:r>
            <a:r>
              <a:rPr lang="en-US" sz="1400" dirty="0"/>
              <a:t>&lt;number of refereed publications &gt;</a:t>
            </a:r>
          </a:p>
          <a:p>
            <a:r>
              <a:rPr lang="en-US" sz="1400" b="1" dirty="0"/>
              <a:t>Most Notable Publication: </a:t>
            </a:r>
          </a:p>
          <a:p>
            <a:r>
              <a:rPr lang="en-US" sz="1400" dirty="0"/>
              <a:t>&lt;title&gt;, &lt;journal&gt;, &lt;volume&gt;, &lt;page&gt;, &lt;year&gt;, &lt;hyperlink&gt;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AFC1559-7320-2756-A135-27D8172D0053}"/>
              </a:ext>
            </a:extLst>
          </p:cNvPr>
          <p:cNvCxnSpPr>
            <a:cxnSpLocks/>
          </p:cNvCxnSpPr>
          <p:nvPr/>
        </p:nvCxnSpPr>
        <p:spPr>
          <a:xfrm>
            <a:off x="5002681" y="1915127"/>
            <a:ext cx="0" cy="494287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DCA636E-37CB-FA38-A6C3-E4360EE4DC4E}"/>
              </a:ext>
            </a:extLst>
          </p:cNvPr>
          <p:cNvCxnSpPr>
            <a:cxnSpLocks/>
          </p:cNvCxnSpPr>
          <p:nvPr/>
        </p:nvCxnSpPr>
        <p:spPr>
          <a:xfrm>
            <a:off x="5002681" y="1895127"/>
            <a:ext cx="718931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7F1B0D3-7C01-5032-5EBE-067072F45FAE}"/>
              </a:ext>
            </a:extLst>
          </p:cNvPr>
          <p:cNvSpPr txBox="1"/>
          <p:nvPr/>
        </p:nvSpPr>
        <p:spPr>
          <a:xfrm>
            <a:off x="5822490" y="3995490"/>
            <a:ext cx="5762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Leave this space blank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700FA8B-9D63-5BEB-31CB-BC79151C3E09}"/>
              </a:ext>
            </a:extLst>
          </p:cNvPr>
          <p:cNvSpPr txBox="1"/>
          <p:nvPr/>
        </p:nvSpPr>
        <p:spPr>
          <a:xfrm>
            <a:off x="9750056" y="542260"/>
            <a:ext cx="18606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Add a relevant figure or schematic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8CF02BD-DCFA-56CD-8D40-AEAFC46E2052}"/>
              </a:ext>
            </a:extLst>
          </p:cNvPr>
          <p:cNvSpPr txBox="1"/>
          <p:nvPr/>
        </p:nvSpPr>
        <p:spPr>
          <a:xfrm>
            <a:off x="5822490" y="6584098"/>
            <a:ext cx="622536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000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LLNL-MI-866860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647693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 Template for the Postdoctoral Fellowship in High Energy Density Science</dc:title>
  <dc:creator/>
  <cp:lastModifiedBy/>
  <cp:revision>1</cp:revision>
  <dcterms:created xsi:type="dcterms:W3CDTF">2024-07-23T20:51:43Z</dcterms:created>
  <dcterms:modified xsi:type="dcterms:W3CDTF">2024-07-23T20:52:12Z</dcterms:modified>
</cp:coreProperties>
</file>